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0" r:id="rId46"/>
    <p:sldId id="309" r:id="rId47"/>
    <p:sldId id="310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968" cy="4351338"/>
          </a:xfrm>
        </p:spPr>
        <p:txBody>
          <a:bodyPr/>
          <a:lstStyle/>
          <a:p>
            <a:r>
              <a:rPr lang="en-US" b="1" dirty="0" err="1"/>
              <a:t>Serilog</a:t>
            </a:r>
            <a:r>
              <a:rPr lang="en-US" dirty="0"/>
              <a:t>: A powerful dotnet </a:t>
            </a:r>
            <a:r>
              <a:rPr lang="en-US" b="1" dirty="0"/>
              <a:t>logging </a:t>
            </a:r>
            <a:r>
              <a:rPr lang="en-US" dirty="0"/>
              <a:t>library that can write logs to various of destinations including Elasticsearch</a:t>
            </a:r>
          </a:p>
          <a:p>
            <a:r>
              <a:rPr lang="en-US" b="1" dirty="0"/>
              <a:t>Elasticsearch</a:t>
            </a:r>
            <a:r>
              <a:rPr lang="en-US" dirty="0"/>
              <a:t>: A distributed, RESTful </a:t>
            </a:r>
            <a:r>
              <a:rPr lang="en-US" b="1" dirty="0"/>
              <a:t>search and analytics engine</a:t>
            </a:r>
          </a:p>
          <a:p>
            <a:r>
              <a:rPr lang="en-US" b="1" dirty="0"/>
              <a:t>Kibana UI</a:t>
            </a:r>
            <a:r>
              <a:rPr lang="en-US" dirty="0"/>
              <a:t>: </a:t>
            </a:r>
            <a:r>
              <a:rPr lang="en-US" b="1" dirty="0"/>
              <a:t>Visualizer</a:t>
            </a:r>
            <a:r>
              <a:rPr lang="en-US" dirty="0"/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6639776" y="3083638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75" y="3088460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9204376" y="3083637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7" y="3036575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6639776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852880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9065984" y="1913699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10279088" y="1901436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7173175" y="2265843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7591947" y="2265843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7743539" y="2265843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31405" y="2253580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838388" y="3429000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6" y="3943435"/>
            <a:ext cx="4714024" cy="26398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4509"/>
            <a:ext cx="9923321" cy="3819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838200" y="1806766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/>
              <a:t>DEMO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1511</Words>
  <Application>Microsoft Office PowerPoint</Application>
  <PresentationFormat>Widescreen</PresentationFormat>
  <Paragraphs>398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Central Logging to Elasticsearch &amp; Kibana UI</vt:lpstr>
      <vt:lpstr>Part-II: The Implementation Central Logging to Elasticsearch &amp; Kibana UI</vt:lpstr>
      <vt:lpstr>Part-II: The Implementation Central Logging to Elasticsearch &amp; Kibana UI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127</cp:revision>
  <dcterms:created xsi:type="dcterms:W3CDTF">2019-02-25T13:56:54Z</dcterms:created>
  <dcterms:modified xsi:type="dcterms:W3CDTF">2019-03-01T07:17:28Z</dcterms:modified>
</cp:coreProperties>
</file>